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A69E-14F6-4EE2-B0CE-C9036C876939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B2340-9F33-4AE3-A408-C5162F1C1511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50DF49-B6C1-4B3D-BB37-0A91B88E9AA4}" type="datetimeFigureOut">
              <a:rPr lang="pt-BR" smtClean="0"/>
              <a:t>27/08/2015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75F9892-3E67-405A-B5B7-D5C6B4A90AD7}" type="slidenum">
              <a:rPr lang="pt-BR" smtClean="0"/>
              <a:t>‹nº›</a:t>
            </a:fld>
            <a:endParaRPr lang="pt-BR"/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3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Camapuã- MS</a:t>
            </a:r>
            <a:endParaRPr lang="pt-BR" sz="3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32560" y="2071678"/>
            <a:ext cx="7406640" cy="1428760"/>
          </a:xfrm>
        </p:spPr>
        <p:txBody>
          <a:bodyPr>
            <a:normAutofit fontScale="92500" lnSpcReduction="20000"/>
          </a:bodyPr>
          <a:lstStyle/>
          <a:p>
            <a:r>
              <a:rPr lang="pt-BR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Escola Estadual </a:t>
            </a:r>
            <a:r>
              <a:rPr lang="pt-BR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pt-BR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amilo Bonfim</a:t>
            </a:r>
          </a:p>
          <a:p>
            <a:endParaRPr lang="pt-BR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Janaina Silvéria Vieira França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Possibilidades de avaliação com as TICs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1142976" y="1500175"/>
            <a:ext cx="764386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dirty="0" smtClean="0">
                <a:latin typeface="Arial" pitchFamily="34" charset="0"/>
                <a:cs typeface="Arial" pitchFamily="34" charset="0"/>
              </a:rPr>
            </a:br>
            <a:r>
              <a:rPr lang="pt-BR" sz="3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Participação (observação do desempenho do aluno durante as atividades).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3000" dirty="0" smtClean="0">
                <a:latin typeface="Arial" pitchFamily="34" charset="0"/>
                <a:cs typeface="Arial" pitchFamily="34" charset="0"/>
              </a:rPr>
            </a:br>
            <a:r>
              <a:rPr lang="pt-BR" sz="3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3000" dirty="0" smtClean="0">
                <a:latin typeface="Arial" pitchFamily="34" charset="0"/>
                <a:cs typeface="Arial" pitchFamily="34" charset="0"/>
              </a:rPr>
            </a:br>
            <a:r>
              <a:rPr lang="pt-BR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Criatividade do aluno.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3000" dirty="0" smtClean="0">
                <a:latin typeface="Arial" pitchFamily="34" charset="0"/>
                <a:cs typeface="Arial" pitchFamily="34" charset="0"/>
              </a:rPr>
            </a:br>
            <a:r>
              <a:rPr lang="pt-BR" sz="3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3000" dirty="0" smtClean="0">
                <a:latin typeface="Arial" pitchFamily="34" charset="0"/>
                <a:cs typeface="Arial" pitchFamily="34" charset="0"/>
              </a:rPr>
            </a:br>
            <a:r>
              <a:rPr lang="pt-BR" sz="3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Desenvolvimento das atividades.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3000" dirty="0" smtClean="0">
                <a:latin typeface="Arial" pitchFamily="34" charset="0"/>
                <a:cs typeface="Arial" pitchFamily="34" charset="0"/>
              </a:rPr>
            </a:br>
            <a:r>
              <a:rPr lang="pt-BR" sz="3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3000" dirty="0" smtClean="0">
                <a:latin typeface="Arial" pitchFamily="34" charset="0"/>
                <a:cs typeface="Arial" pitchFamily="34" charset="0"/>
              </a:rPr>
            </a:br>
            <a:r>
              <a:rPr lang="pt-BR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pt-BR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Finalização (do trabalho desenvolvido</a:t>
            </a:r>
            <a:r>
              <a:rPr lang="pt-BR" sz="3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pt-BR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3000372"/>
            <a:ext cx="7498080" cy="1714512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bg2">
                    <a:lumMod val="75000"/>
                  </a:schemeClr>
                </a:solidFill>
              </a:rPr>
              <a:t>* </a:t>
            </a:r>
            <a:r>
              <a:rPr lang="pt-BR" sz="36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Atividade on-line com o uso do aplicativo Facebook. (</a:t>
            </a:r>
            <a:r>
              <a:rPr lang="pt-BR" sz="33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Língua Portuguesa</a:t>
            </a:r>
            <a:r>
              <a:rPr lang="pt-BR" dirty="0" smtClean="0">
                <a:solidFill>
                  <a:schemeClr val="bg2">
                    <a:lumMod val="75000"/>
                  </a:schemeClr>
                </a:solidFill>
              </a:rPr>
              <a:t>).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* </a:t>
            </a:r>
            <a:r>
              <a:rPr lang="pt-BR" sz="33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Duolingo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BR" sz="33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 </a:t>
            </a:r>
            <a:r>
              <a:rPr lang="pt-BR" sz="33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É </a:t>
            </a:r>
            <a:r>
              <a:rPr lang="pt-BR" sz="33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um site web de ensino de idiomas gratuito que utiliza uma plataforma crowdsourcing de tradução de textos. O serviço funciona de maneira que os usuários progridam nas lições ao mesmo tempo que traduzem conteúdo real da internet.)</a:t>
            </a:r>
            <a:endParaRPr lang="pt-BR" sz="33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0800000" flipV="1">
            <a:off x="1435608" y="3000372"/>
            <a:ext cx="7498080" cy="142876"/>
          </a:xfrm>
        </p:spPr>
        <p:txBody>
          <a:bodyPr>
            <a:normAutofit fontScale="90000"/>
          </a:bodyPr>
          <a:lstStyle/>
          <a:p>
            <a: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                </a:t>
            </a:r>
            <a:r>
              <a:rPr lang="pt-BR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Orientações:</a:t>
            </a:r>
            <a: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1-Coerência </a:t>
            </a:r>
            <a: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entre conteúdo, objetivos e metodologia proposta</a:t>
            </a:r>
            <a: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pt-BR" sz="3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pt-BR" sz="3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4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t-BR" sz="33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Definir instrumentos e critérios para a aquisição e garantia da aprendizagem.</a:t>
            </a:r>
            <a:br>
              <a:rPr lang="pt-BR" sz="33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pt-BR" sz="33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3- Os métodos avaliativos devem ser </a:t>
            </a:r>
            <a:r>
              <a:rPr lang="pt-BR" sz="33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condizentes com os objetivos e com os conteúdos </a:t>
            </a:r>
            <a:r>
              <a:rPr lang="pt-BR" sz="33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ensinados e os </a:t>
            </a:r>
            <a:r>
              <a:rPr lang="pt-BR" sz="33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instrumentos e critérios </a:t>
            </a:r>
            <a:r>
              <a:rPr lang="pt-BR" sz="33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utilizados na avaliação</a:t>
            </a:r>
            <a:r>
              <a:rPr lang="pt-BR" sz="33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devem ser </a:t>
            </a:r>
            <a:r>
              <a:rPr lang="pt-BR" sz="33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claramente especificados.</a:t>
            </a:r>
            <a:r>
              <a:rPr lang="pt-BR" sz="44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44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pt-BR" sz="33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Personalizada 1">
      <a:dk1>
        <a:sysClr val="windowText" lastClr="000000"/>
      </a:dk1>
      <a:lt1>
        <a:sysClr val="window" lastClr="FFFFFF"/>
      </a:lt1>
      <a:dk2>
        <a:srgbClr val="922122"/>
      </a:dk2>
      <a:lt2>
        <a:srgbClr val="35436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</TotalTime>
  <Words>30</Words>
  <Application>Microsoft Office PowerPoint</Application>
  <PresentationFormat>Apresentação na tela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Solstício</vt:lpstr>
      <vt:lpstr>Camapuã- MS</vt:lpstr>
      <vt:lpstr>Possibilidades de avaliação com as TICs</vt:lpstr>
      <vt:lpstr>* Atividade on-line com o uso do aplicativo Facebook. (Língua Portuguesa).  * Duolingo ( É um site web de ensino de idiomas gratuito que utiliza uma plataforma crowdsourcing de tradução de textos. O serviço funciona de maneira que os usuários progridam nas lições ao mesmo tempo que traduzem conteúdo real da internet.)</vt:lpstr>
      <vt:lpstr>                   Orientações: 1-Coerência entre conteúdo, objetivos e metodologia proposta. 2- Definir instrumentos e critérios para a aquisição e garantia da aprendizagem. 3- Os métodos avaliativos devem ser condizentes com os objetivos e com os conteúdos ensinados e os instrumentos e critérios utilizados na avaliação devem ser claramente especificados.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Camapua-MS</dc:title>
  <dc:creator>janaina</dc:creator>
  <cp:lastModifiedBy>janaina</cp:lastModifiedBy>
  <cp:revision>10</cp:revision>
  <dcterms:created xsi:type="dcterms:W3CDTF">2015-08-28T00:04:41Z</dcterms:created>
  <dcterms:modified xsi:type="dcterms:W3CDTF">2015-08-28T01:36:25Z</dcterms:modified>
</cp:coreProperties>
</file>